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575C95-F828-48D5-A132-B8D43AD9FFE7}" type="datetimeFigureOut">
              <a:rPr lang="ru-RU" smtClean="0"/>
              <a:t>24.01.2021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512F7EE-CD78-4EF4-B8C6-FD496E43255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Андрей</a:t>
            </a:r>
            <a:r>
              <a:rPr lang="uk-UA" dirty="0" smtClean="0"/>
              <a:t> </a:t>
            </a:r>
            <a:r>
              <a:rPr lang="uk-UA" dirty="0" err="1" smtClean="0"/>
              <a:t>платонов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Андрей</a:t>
            </a:r>
            <a:r>
              <a:rPr lang="uk-UA" dirty="0" smtClean="0"/>
              <a:t> Платонов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5169768" cy="45720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Андре́й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Плато́нов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(настоящее имя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Андрей Платонович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Климе́нтов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 16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28августа 1899 Воронеж, Российская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империя — 5 января 1951, Москва, СССР) — русский советский писатель, поэт и публицист, драматург, киносценарист, журналист, военный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корреспондент.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Участник Великой Отечественной войны, майор.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Al\Desktop\274px-Платонов_Андрей_Платонов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060848"/>
            <a:ext cx="260985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Армия</a:t>
            </a:r>
            <a:r>
              <a:rPr lang="uk-UA" dirty="0" smtClean="0"/>
              <a:t> и </a:t>
            </a:r>
            <a:r>
              <a:rPr lang="uk-UA" dirty="0" err="1" smtClean="0"/>
              <a:t>Уч</a:t>
            </a:r>
            <a:r>
              <a:rPr lang="ru-RU" dirty="0" smtClean="0"/>
              <a:t>ё</a:t>
            </a:r>
            <a:r>
              <a:rPr lang="uk-UA" dirty="0" smtClean="0"/>
              <a:t>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5472608" cy="551723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Arial"/>
              </a:rPr>
              <a:t>В 1918 году Платонов решает продолжить обучение и поступает в Воронежский университет на физико-математическое отделение, но вскоре переводится на историко-филологическое.</a:t>
            </a:r>
          </a:p>
          <a:p>
            <a:r>
              <a:rPr lang="ru-RU" dirty="0" smtClean="0">
                <a:latin typeface="Arial"/>
              </a:rPr>
              <a:t>Через год начинающий писатель снова кардинально меняет планы и становится студентом электротехнического отделения Воронежского рабочего железнодорожного </a:t>
            </a:r>
            <a:r>
              <a:rPr lang="ru-RU" dirty="0" smtClean="0">
                <a:latin typeface="Arial"/>
              </a:rPr>
              <a:t>политехникума. </a:t>
            </a:r>
            <a:r>
              <a:rPr lang="ru-RU" dirty="0" smtClean="0">
                <a:latin typeface="Arial"/>
              </a:rPr>
              <a:t>Планы смешала Гражданская война. Окончить техникум писатель смог лишь в 1921 году по завершении военных действий.</a:t>
            </a:r>
          </a:p>
          <a:p>
            <a:r>
              <a:rPr lang="ru-RU" dirty="0" smtClean="0">
                <a:latin typeface="Arial"/>
              </a:rPr>
              <a:t>Добровольцем стал участником на </a:t>
            </a:r>
            <a:r>
              <a:rPr lang="ru-RU" dirty="0" smtClean="0">
                <a:latin typeface="Arial"/>
              </a:rPr>
              <a:t>Гражданскую, где служил фронтовым корреспондентом. Служил в главном революционном </a:t>
            </a:r>
            <a:r>
              <a:rPr lang="ru-RU" dirty="0" smtClean="0">
                <a:latin typeface="Arial"/>
              </a:rPr>
              <a:t>комитете Юго-Восточных железных </a:t>
            </a:r>
            <a:r>
              <a:rPr lang="ru-RU" dirty="0" smtClean="0">
                <a:latin typeface="Arial"/>
              </a:rPr>
              <a:t>дорог, в редакции журнала «Железный путь».</a:t>
            </a:r>
          </a:p>
          <a:p>
            <a:endParaRPr lang="ru-RU" dirty="0"/>
          </a:p>
        </p:txBody>
      </p:sp>
      <p:pic>
        <p:nvPicPr>
          <p:cNvPr id="2050" name="Picture 2" descr="C:\Users\Al\Desktop\Платонов_Андрей_Платонович_(192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957263"/>
            <a:ext cx="210502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</TotalTime>
  <Words>73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Метро</vt:lpstr>
      <vt:lpstr>Андрей платонов</vt:lpstr>
      <vt:lpstr>Андрей Платонов</vt:lpstr>
      <vt:lpstr>Армия и Учёба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Андрей платонов</dc:title>
  <dc:creator>Al</dc:creator>
  <cp:lastModifiedBy>Al</cp:lastModifiedBy>
  <cp:revision>1</cp:revision>
  <dcterms:created xsi:type="dcterms:W3CDTF">2021-01-24T21:12:57Z</dcterms:created>
  <dcterms:modified xsi:type="dcterms:W3CDTF">2021-01-24T21:20:30Z</dcterms:modified>
</cp:coreProperties>
</file>